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94660"/>
  </p:normalViewPr>
  <p:slideViewPr>
    <p:cSldViewPr snapToGrid="0">
      <p:cViewPr varScale="1">
        <p:scale>
          <a:sx n="92" d="100"/>
          <a:sy n="92" d="100"/>
        </p:scale>
        <p:origin x="96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C41D-5589-4B96-A8E4-65EBE5AAAD35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009E-27B8-44F5-88B7-B86D7D41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0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C41D-5589-4B96-A8E4-65EBE5AAAD35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009E-27B8-44F5-88B7-B86D7D41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13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C41D-5589-4B96-A8E4-65EBE5AAAD35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009E-27B8-44F5-88B7-B86D7D41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363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C41D-5589-4B96-A8E4-65EBE5AAAD35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009E-27B8-44F5-88B7-B86D7D41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17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C41D-5589-4B96-A8E4-65EBE5AAAD35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009E-27B8-44F5-88B7-B86D7D41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94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C41D-5589-4B96-A8E4-65EBE5AAAD35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009E-27B8-44F5-88B7-B86D7D41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91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C41D-5589-4B96-A8E4-65EBE5AAAD35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009E-27B8-44F5-88B7-B86D7D41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90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C41D-5589-4B96-A8E4-65EBE5AAAD35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009E-27B8-44F5-88B7-B86D7D41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C41D-5589-4B96-A8E4-65EBE5AAAD35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009E-27B8-44F5-88B7-B86D7D41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8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C41D-5589-4B96-A8E4-65EBE5AAAD35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009E-27B8-44F5-88B7-B86D7D41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22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C41D-5589-4B96-A8E4-65EBE5AAAD35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009E-27B8-44F5-88B7-B86D7D41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77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3C41D-5589-4B96-A8E4-65EBE5AAAD35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1009E-27B8-44F5-88B7-B86D7D41E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2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PhysicAll</a:t>
            </a:r>
            <a:r>
              <a:rPr lang="en-US" dirty="0" smtClean="0"/>
              <a:t> Simulation Suite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Goals:</a:t>
            </a:r>
          </a:p>
          <a:p>
            <a:r>
              <a:rPr lang="en-US" dirty="0" smtClean="0"/>
              <a:t>Goal provide powerful environment for developing any type of physics simulation</a:t>
            </a:r>
          </a:p>
          <a:p>
            <a:r>
              <a:rPr lang="en-US" dirty="0" smtClean="0"/>
              <a:t>Provide built in functionality that most users would include in a simulation while maintaining complete control by the user</a:t>
            </a:r>
          </a:p>
          <a:p>
            <a:r>
              <a:rPr lang="en-US" dirty="0" smtClean="0"/>
              <a:t>Seamlessly visualize the simulation environment at runtime</a:t>
            </a:r>
          </a:p>
          <a:p>
            <a:r>
              <a:rPr lang="en-US" dirty="0" smtClean="0"/>
              <a:t>Balance the use of a graphical interface with raw code based on the users desired complexity</a:t>
            </a:r>
          </a:p>
          <a:p>
            <a:r>
              <a:rPr lang="en-US" dirty="0" smtClean="0"/>
              <a:t>Simulate 100,000 degrees of freedom accurately in real-time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15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Use of </a:t>
            </a:r>
            <a:r>
              <a:rPr lang="en-US" dirty="0" err="1" smtClean="0"/>
              <a:t>DirectCompute</a:t>
            </a:r>
            <a:r>
              <a:rPr lang="en-US" dirty="0" smtClean="0"/>
              <a:t> API (part of DirectX) for performing physics calculations on the GPU provides massive parallelization</a:t>
            </a:r>
          </a:p>
          <a:p>
            <a:r>
              <a:rPr lang="en-US" dirty="0" smtClean="0"/>
              <a:t>Use of </a:t>
            </a:r>
            <a:r>
              <a:rPr lang="en-US" dirty="0" err="1" smtClean="0"/>
              <a:t>DirectCompute</a:t>
            </a:r>
            <a:r>
              <a:rPr lang="en-US" dirty="0" smtClean="0"/>
              <a:t> allows for the simulation and graphics display to be one and the same</a:t>
            </a:r>
          </a:p>
          <a:p>
            <a:r>
              <a:rPr lang="en-US" dirty="0" smtClean="0"/>
              <a:t>State of the art graphics using DirectX11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Most of the </a:t>
            </a:r>
            <a:r>
              <a:rPr lang="en-US" dirty="0" err="1" smtClean="0"/>
              <a:t>PhysicAll</a:t>
            </a:r>
            <a:r>
              <a:rPr lang="en-US" dirty="0" smtClean="0"/>
              <a:t> Suite is the adaptation of video game technology to engineering simulation. </a:t>
            </a:r>
            <a:r>
              <a:rPr lang="en-US" dirty="0" smtClean="0"/>
              <a:t>Video game developers are learning to get the most computational power out of modern PCs. Engineers should capitalize on this.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61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Graphics Abilities</a:t>
            </a:r>
            <a:endParaRPr lang="en-US" b="1" dirty="0">
              <a:ln w="3175">
                <a:noFill/>
              </a:ln>
              <a:solidFill>
                <a:schemeClr val="bg1"/>
              </a:solidFill>
              <a:effectLst>
                <a:glow rad="101600">
                  <a:schemeClr val="tx1"/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The graphics abilities rival the latest video games on the market.</a:t>
            </a:r>
          </a:p>
          <a:p>
            <a:r>
              <a:rPr lang="en-US" b="1" dirty="0" smtClean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A fully interactive graphics interface provides tools to easily create graphics models in minutes.</a:t>
            </a:r>
          </a:p>
          <a:p>
            <a:r>
              <a:rPr lang="en-US" b="1" dirty="0" smtClean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A built in Direct3D </a:t>
            </a:r>
            <a:r>
              <a:rPr lang="en-US" b="1" dirty="0" err="1" smtClean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shader</a:t>
            </a:r>
            <a:r>
              <a:rPr lang="en-US" b="1" dirty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 </a:t>
            </a:r>
            <a:r>
              <a:rPr lang="en-US" b="1" dirty="0" smtClean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editor, manager, and compiler gives the option to build complex animations and effects.</a:t>
            </a:r>
          </a:p>
          <a:p>
            <a:r>
              <a:rPr lang="en-US" b="1" dirty="0" smtClean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Easily capture screen-shots and record videos.</a:t>
            </a:r>
            <a:endParaRPr lang="en-US" b="1" dirty="0">
              <a:ln w="3175">
                <a:noFill/>
              </a:ln>
              <a:solidFill>
                <a:schemeClr val="bg1"/>
              </a:solidFill>
              <a:effectLst>
                <a:glow rad="1016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248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Simulation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Define physical properties and graphics representation of objects</a:t>
            </a:r>
          </a:p>
          <a:p>
            <a:r>
              <a:rPr lang="en-US" smtClean="0"/>
              <a:t>Use built in options for inter-object gravity and collision detection</a:t>
            </a:r>
          </a:p>
          <a:p>
            <a:r>
              <a:rPr lang="en-US" smtClean="0"/>
              <a:t>Various high-accuracy numerical integration schemes available</a:t>
            </a:r>
          </a:p>
          <a:p>
            <a:r>
              <a:rPr lang="en-US" smtClean="0"/>
              <a:t>Utilize double-precision computations on supported GPU hardware</a:t>
            </a:r>
          </a:p>
          <a:p>
            <a:r>
              <a:rPr lang="en-US" smtClean="0"/>
              <a:t>Write user-defined code to define forces on objects</a:t>
            </a:r>
          </a:p>
          <a:p>
            <a:r>
              <a:rPr lang="en-US" smtClean="0"/>
              <a:t>Create/destroy object programmatically</a:t>
            </a:r>
          </a:p>
          <a:p>
            <a:r>
              <a:rPr lang="en-US" smtClean="0"/>
              <a:t>Record object properties and states through time and generate plots and export data.</a:t>
            </a:r>
          </a:p>
          <a:p>
            <a:endParaRPr lang="en-US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85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Sample Simulation</a:t>
            </a:r>
            <a:br>
              <a:rPr lang="en-US" b="1" dirty="0" smtClean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</a:br>
            <a:r>
              <a:rPr lang="en-US" b="1" dirty="0" smtClean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Spraying Paint on an Asteroid</a:t>
            </a:r>
            <a:endParaRPr lang="en-US" b="1" dirty="0">
              <a:ln w="3175">
                <a:noFill/>
              </a:ln>
              <a:solidFill>
                <a:schemeClr val="bg1"/>
              </a:solidFill>
              <a:effectLst>
                <a:glow rad="101600">
                  <a:schemeClr val="tx1"/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562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Based on contracted work for the Experimental Center for Applied Physical Systems (ECAPS, LLC)</a:t>
            </a:r>
          </a:p>
          <a:p>
            <a:r>
              <a:rPr lang="en-US" b="1" dirty="0" smtClean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Simulation of </a:t>
            </a:r>
            <a:r>
              <a:rPr lang="en-US" b="1" dirty="0" err="1" smtClean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tribo</a:t>
            </a:r>
            <a:r>
              <a:rPr lang="en-US" b="1" dirty="0" smtClean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-charged particles being sprayed onto the asteroid </a:t>
            </a:r>
            <a:r>
              <a:rPr lang="en-US" b="1" dirty="0" err="1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I</a:t>
            </a:r>
            <a:r>
              <a:rPr lang="en-US" b="1" dirty="0" err="1" smtClean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tokawa</a:t>
            </a:r>
            <a:endParaRPr lang="en-US" b="1" dirty="0" smtClean="0">
              <a:ln w="3175">
                <a:noFill/>
              </a:ln>
              <a:solidFill>
                <a:schemeClr val="bg1"/>
              </a:solidFill>
              <a:effectLst>
                <a:glow rad="101600">
                  <a:schemeClr val="tx1"/>
                </a:glow>
              </a:effectLst>
            </a:endParaRPr>
          </a:p>
          <a:p>
            <a:r>
              <a:rPr lang="en-US" b="1" dirty="0" smtClean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Asteroid model uses high-fidelity data from the </a:t>
            </a:r>
            <a:r>
              <a:rPr lang="en-US" b="1" dirty="0" err="1" smtClean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Hayabusa</a:t>
            </a:r>
            <a:r>
              <a:rPr lang="en-US" b="1" dirty="0" smtClean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 mission</a:t>
            </a:r>
          </a:p>
          <a:p>
            <a:r>
              <a:rPr lang="en-US" b="1" dirty="0" smtClean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Paint particles collide and stick to the complex asteroid geometry</a:t>
            </a:r>
          </a:p>
          <a:p>
            <a:r>
              <a:rPr lang="en-US" b="1" dirty="0" smtClean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Simulates 10s thousands degrees-of-freedom in near real-time.</a:t>
            </a:r>
          </a:p>
          <a:p>
            <a:r>
              <a:rPr lang="en-US" b="1" dirty="0" smtClean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Every particle interacts with every other particle via gravitation and electro-static attraction, N</a:t>
            </a:r>
            <a:r>
              <a:rPr lang="en-US" b="1" baseline="30000" dirty="0" smtClean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2</a:t>
            </a:r>
            <a:r>
              <a:rPr lang="en-US" b="1" dirty="0" smtClean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 interactions</a:t>
            </a:r>
            <a:endParaRPr lang="en-US" b="1" dirty="0">
              <a:ln w="3175">
                <a:noFill/>
              </a:ln>
              <a:solidFill>
                <a:schemeClr val="bg1"/>
              </a:solidFill>
              <a:effectLst>
                <a:glow rad="1016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678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pray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3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Screen Shot</a:t>
            </a:r>
            <a:br>
              <a:rPr lang="en-US" dirty="0" smtClean="0"/>
            </a:br>
            <a:r>
              <a:rPr lang="en-US" dirty="0" smtClean="0"/>
              <a:t>Home Screen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234288"/>
            <a:ext cx="6172200" cy="4379899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Displays general simulation options and parameters.</a:t>
            </a:r>
          </a:p>
        </p:txBody>
      </p:sp>
    </p:spTree>
    <p:extLst>
      <p:ext uri="{BB962C8B-B14F-4D97-AF65-F5344CB8AC3E}">
        <p14:creationId xmlns:p14="http://schemas.microsoft.com/office/powerpoint/2010/main" val="42731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Screen Shot</a:t>
            </a:r>
            <a:br>
              <a:rPr lang="en-US" dirty="0" smtClean="0"/>
            </a:br>
            <a:r>
              <a:rPr lang="en-US" dirty="0" err="1" smtClean="0"/>
              <a:t>SimObject</a:t>
            </a:r>
            <a:r>
              <a:rPr lang="en-US" dirty="0" smtClean="0"/>
              <a:t> Screen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Edit </a:t>
            </a:r>
            <a:r>
              <a:rPr lang="en-US" dirty="0" err="1" smtClean="0"/>
              <a:t>SimObject</a:t>
            </a:r>
            <a:r>
              <a:rPr lang="en-US" dirty="0" smtClean="0"/>
              <a:t> options, turn features on and off, define properties of object.</a:t>
            </a:r>
          </a:p>
          <a:p>
            <a:r>
              <a:rPr lang="en-US" dirty="0" smtClean="0"/>
              <a:t>Assign initial physical states (position, velocity, orientation,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r>
              <a:rPr lang="en-US" dirty="0" smtClean="0"/>
              <a:t>Define the graphical representation for the </a:t>
            </a:r>
            <a:r>
              <a:rPr lang="en-US" dirty="0" err="1" smtClean="0"/>
              <a:t>SimObject</a:t>
            </a:r>
            <a:r>
              <a:rPr lang="en-US" dirty="0" smtClean="0"/>
              <a:t>.</a:t>
            </a:r>
          </a:p>
          <a:p>
            <a:r>
              <a:rPr lang="en-US" dirty="0" smtClean="0"/>
              <a:t>Define the collision parameters of the </a:t>
            </a:r>
            <a:r>
              <a:rPr lang="en-US" dirty="0" err="1" smtClean="0"/>
              <a:t>SimObject</a:t>
            </a:r>
            <a:r>
              <a:rPr lang="en-US" dirty="0" smtClean="0"/>
              <a:t>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234288"/>
            <a:ext cx="6172200" cy="437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9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Screen Shot</a:t>
            </a:r>
            <a:br>
              <a:rPr lang="en-US" dirty="0" smtClean="0"/>
            </a:br>
            <a:r>
              <a:rPr lang="en-US" dirty="0" smtClean="0"/>
              <a:t>Plugin Editor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Write and compile code to be executed on the GPU.</a:t>
            </a:r>
          </a:p>
          <a:p>
            <a:r>
              <a:rPr lang="en-US" dirty="0" smtClean="0"/>
              <a:t>User defined code can have many effects not limited to defining forces on object, constraining states, handling run-time user input, and handling collisions.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234288"/>
            <a:ext cx="6172200" cy="437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8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429</Words>
  <Application>Microsoft Office PowerPoint</Application>
  <PresentationFormat>Widescreen</PresentationFormat>
  <Paragraphs>43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PhysicAll Simulation Suite</vt:lpstr>
      <vt:lpstr>Key Features</vt:lpstr>
      <vt:lpstr>Graphics Abilities</vt:lpstr>
      <vt:lpstr>Simulation Features</vt:lpstr>
      <vt:lpstr>Sample Simulation Spraying Paint on an Asteroid</vt:lpstr>
      <vt:lpstr>PowerPoint Presentation</vt:lpstr>
      <vt:lpstr>Screen Shot Home Screen</vt:lpstr>
      <vt:lpstr>Screen Shot SimObject Screen</vt:lpstr>
      <vt:lpstr>Screen Shot Plugin Editor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PhysicAll Simulation Suite</dc:title>
  <dc:creator>Russell</dc:creator>
  <cp:lastModifiedBy>Russell</cp:lastModifiedBy>
  <cp:revision>7</cp:revision>
  <dcterms:created xsi:type="dcterms:W3CDTF">2014-01-22T16:30:22Z</dcterms:created>
  <dcterms:modified xsi:type="dcterms:W3CDTF">2014-01-22T18:07:52Z</dcterms:modified>
</cp:coreProperties>
</file>